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ytasALFZCo2FBrUgLwVG8GOPx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u="sng"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Fragment: https://www.youtube.com/watch?v=MZMaPkCHu8A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i="1" u="sng" dirty="0"/>
              <a:t>Muziek wordt nog steeds gebruikt (bruggetje naar het heden)</a:t>
            </a:r>
            <a:endParaRPr dirty="0"/>
          </a:p>
        </p:txBody>
      </p:sp>
      <p:sp>
        <p:nvSpPr>
          <p:cNvPr id="138" name="Google Shape;13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Fragment: https://www.youtube.com/watch?v=kn4jBlZw8nA</a:t>
            </a:r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Fragment zangstem klassiek, Wagner – Tannhauser ‘Dich teure Halle’: https://www.youtube.com/watch?v=2pDENg9ypqs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Fragment zangstem hiphop, Typhoon: https://www.youtube.com/watch?v=kn4jBlZw8nA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Fragment zangstem rock, Floor Jansen (Nightwish): https://www.youtube.com/watch?v=0qmi-MhpQqY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o.nu/10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jry163Qj4&amp;feature=youtu.b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het-noord-nederlands-orkest/f0d081aa-79a4-4d52-886b-2f7f496795d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cAw24ccvR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6184"/>
            <a:ext cx="12192000" cy="37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714842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7920" y="963962"/>
            <a:ext cx="1793240" cy="179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859" y="900104"/>
            <a:ext cx="2114235" cy="185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4459417" y="3853526"/>
            <a:ext cx="73268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          </a:t>
            </a:r>
            <a:br>
              <a:rPr lang="nl-NL"/>
            </a:br>
            <a:r>
              <a:rPr lang="nl-NL"/>
              <a:t> 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383060" y="926757"/>
            <a:ext cx="10750500" cy="56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Programma woensdag 7 december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10.00 uur aankomst / je krijgt een badge met je gekozen workshop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een plattegrond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10.20 uur naar de grote zaal Oosterpoort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10.30 – 11.30 uur concert Typhoon &amp; Noord Nederlands Orkest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11.45 -12.45 uur Ronde 1 – dialoogsessie met 5-6 deelnemers of workshop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12.45 – 13.15u: verzorgde lunch (deelnemers met bijzonder dieet verzoeken we zelf eten mee te nemen)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13.30– 14.30u: Ronde 2 – dialoogsessie met 5-6 deelnemers of workshop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14.45 – 15.15u: gezamenlijke afsluiting in de grote zaal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op: Je neemt deel aan 1 workshop naar keuze en aan 1 gesprek/dialoogsessie met deelnemers van verschillende scholen onder begeleiding van een tafelhost.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9440" y="166172"/>
            <a:ext cx="5000956" cy="15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Workshops</a:t>
            </a:r>
            <a:endParaRPr/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Op 7 december volg je 1 workshop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Er zijn 20 workshops waar je uit kunt kiezen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Tussen maandag </a:t>
            </a:r>
            <a:r>
              <a:rPr lang="nl-NL" b="1"/>
              <a:t>14 november en vrijdag 18 november </a:t>
            </a:r>
            <a:endParaRPr b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kun je online je voorkeur doorgeven via </a:t>
            </a:r>
            <a:r>
              <a:rPr lang="nl-NL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www.nno.nu/</a:t>
            </a:r>
            <a:r>
              <a:rPr lang="nl-NL" u="sng">
                <a:solidFill>
                  <a:srgbClr val="1155CC"/>
                </a:solidFill>
              </a:rPr>
              <a:t>1000stemmen</a:t>
            </a:r>
            <a:endParaRPr u="sng">
              <a:solidFill>
                <a:srgbClr val="1155CC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Wees er snel bij want vol=vol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nl-NL"/>
              <a:t>Meld je je niet aan dan deelt de organisatie 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je in bij een workshop</a:t>
            </a:r>
            <a:endParaRPr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500" y="191325"/>
            <a:ext cx="4458325" cy="29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66184"/>
            <a:ext cx="12192000" cy="37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2"/>
          <p:cNvSpPr txBox="1">
            <a:spLocks noGrp="1"/>
          </p:cNvSpPr>
          <p:nvPr>
            <p:ph type="subTitle" idx="1"/>
          </p:nvPr>
        </p:nvSpPr>
        <p:spPr>
          <a:xfrm>
            <a:off x="1524000" y="714842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27920" y="963962"/>
            <a:ext cx="1793240" cy="179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6859" y="900104"/>
            <a:ext cx="2114235" cy="185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9637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b="1"/>
              <a:t>Noord Nederlands Orkest &amp; JongerenTop</a:t>
            </a:r>
            <a:endParaRPr b="1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nl-NL" sz="6000"/>
              <a:t>Kijk de </a:t>
            </a:r>
            <a:r>
              <a:rPr lang="nl-NL" sz="6000" u="sng">
                <a:solidFill>
                  <a:schemeClr val="hlink"/>
                </a:solidFill>
                <a:hlinkClick r:id="rId3"/>
              </a:rPr>
              <a:t>video</a:t>
            </a:r>
            <a:r>
              <a:rPr lang="nl-NL" sz="6000"/>
              <a:t> van presentator Rens Polman 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125" y="4875525"/>
            <a:ext cx="1741310" cy="152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4275" y="4875525"/>
            <a:ext cx="1529525" cy="15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503950" y="295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0000"/>
              <a:buFont typeface="Calibri"/>
              <a:buNone/>
            </a:pPr>
            <a:br>
              <a:rPr lang="nl-NL" sz="2000" b="1" i="1"/>
            </a:br>
            <a:br>
              <a:rPr lang="nl-NL" sz="3200" b="1"/>
            </a:br>
            <a:r>
              <a:rPr lang="nl-NL" sz="3200" b="1"/>
              <a:t>						</a:t>
            </a:r>
            <a:r>
              <a:rPr lang="nl-NL" sz="3755" b="1"/>
              <a:t>Wat en Wanneer?</a:t>
            </a:r>
            <a:br>
              <a:rPr lang="nl-NL" sz="2955"/>
            </a:br>
            <a:r>
              <a:rPr lang="nl-NL" sz="2955" b="1"/>
              <a:t>                         </a:t>
            </a:r>
            <a:endParaRPr sz="4955"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Woensdag 7 december tussen 10.00 en 15.30 uur in De Oosterpoort in Groningen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Concert met Typhoon &amp; Noord Nederlands Orkest &amp; JongerenTop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850 deelnemers van VO en MBO scholen uit Friesland, Groningen en Drenthe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Thema: Identiteit &amp; uitsluiting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Na het concert volg je 1 workshop naar keuze (tussen 14 en 18 november kun je je daar online voor inschrijven via www.nno.nu/1000stemmen. Wees er snel bij vol=vol)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En je voert 1 gesprek met een groepje deelnemers onder begeleiding van een tafelhost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nl-NL" sz="2200"/>
              <a:t>Met de uitkomsten van de gesprekken en workshops gaat het Noord Nederlands Orkest een voorstelling maken voor de festivals in Noord-Nederland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" y="230188"/>
            <a:ext cx="4160520" cy="12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nl-NL"/>
            </a:br>
            <a:r>
              <a:rPr lang="nl-NL" sz="4800" b="1"/>
              <a:t>Het Noord Nederlands Orkest!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Veelzijdig – Verrassend – Eigenzinnig – Breed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l-NL"/>
              <a:t>Het NNO laat graag ‘nieuwe oren’ kennismaken met symfonische muziek en wil zo - als Nederlands oudste professionele symfonieorkest - een eeuwenoude traditie levend houden.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nl-NL" sz="3200"/>
              <a:t>Klik </a:t>
            </a:r>
            <a:r>
              <a:rPr lang="nl-NL" sz="3200" b="1" u="sng">
                <a:solidFill>
                  <a:schemeClr val="hlink"/>
                </a:solidFill>
                <a:hlinkClick r:id="rId3"/>
              </a:rPr>
              <a:t>hier</a:t>
            </a:r>
            <a:r>
              <a:rPr lang="nl-NL" sz="3200"/>
              <a:t> en leer het orkest kennen via een Kahoot!*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400"/>
              <a:t>*Voor de docent: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400"/>
              <a:t>Geen Kahoot account? Je kunt ook inloggen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NL" sz="1400"/>
              <a:t>via een gastaccount en alsnog de kahoot presenteren.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4214327"/>
            <a:ext cx="4572000" cy="2643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b="1"/>
              <a:t>Noord Nederlands Orkest in 2.5 minuten</a:t>
            </a:r>
            <a:br>
              <a:rPr lang="nl-NL" b="1"/>
            </a:br>
            <a:endParaRPr/>
          </a:p>
        </p:txBody>
      </p:sp>
      <p:pic>
        <p:nvPicPr>
          <p:cNvPr id="121" name="Google Shape;121;p5" title="Het NNO in 2.5 minute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27840" y="1214265"/>
            <a:ext cx="5319068" cy="29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>
            <a:hlinkClick r:id="rId4"/>
          </p:cNvPr>
          <p:cNvSpPr txBox="1"/>
          <p:nvPr/>
        </p:nvSpPr>
        <p:spPr>
          <a:xfrm>
            <a:off x="6664764" y="4672260"/>
            <a:ext cx="2200940" cy="646331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Werkt de link niet?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Klik hier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 b="1"/>
              <a:t>Concert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2"/>
          </p:nvPr>
        </p:nvSpPr>
        <p:spPr>
          <a:xfrm>
            <a:off x="839788" y="1355508"/>
            <a:ext cx="7089775" cy="166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nl-NL" sz="2600"/>
              <a:t>Tijdens het concert horen we de verhalen achter de </a:t>
            </a:r>
            <a:r>
              <a:rPr lang="nl-NL" sz="2600" b="1"/>
              <a:t>muziek</a:t>
            </a:r>
            <a:r>
              <a:rPr lang="nl-NL" sz="2600"/>
              <a:t> van </a:t>
            </a:r>
            <a:r>
              <a:rPr lang="nl-NL" sz="2600" b="1"/>
              <a:t>Typhoon</a:t>
            </a:r>
            <a:r>
              <a:rPr lang="nl-NL" sz="2600"/>
              <a:t> en van de componist </a:t>
            </a:r>
            <a:r>
              <a:rPr lang="nl-NL" sz="2600" b="1"/>
              <a:t>Wagner</a:t>
            </a:r>
            <a:r>
              <a:rPr lang="nl-NL" sz="2600"/>
              <a:t> die beide op geheel eigen wijze gaan over </a:t>
            </a:r>
            <a:r>
              <a:rPr lang="nl-NL" sz="2600" b="1"/>
              <a:t>identiteit</a:t>
            </a:r>
            <a:r>
              <a:rPr lang="nl-NL" sz="2600"/>
              <a:t> en </a:t>
            </a:r>
            <a:r>
              <a:rPr lang="nl-NL" sz="2600" b="1"/>
              <a:t>uitsluiting</a:t>
            </a:r>
            <a:r>
              <a:rPr lang="nl-NL" sz="2600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30" name="Google Shape;130;p6" descr="Afbeelding met persoon, person, dragen, poseren&#10;&#10;Automatisch gegenereerde beschrijvi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53673" y="1432292"/>
            <a:ext cx="2576327" cy="356001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914400" y="1041782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6" descr="Afbeelding met persoon, microfoon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 l="6707" r="11423"/>
          <a:stretch/>
        </p:blipFill>
        <p:spPr>
          <a:xfrm>
            <a:off x="839789" y="3244358"/>
            <a:ext cx="4005344" cy="30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5640778" y="3244358"/>
            <a:ext cx="289758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 Wagner in zijn gedachtengoed mensen en volken uitsloot, zoekt Typhoon juist naar de verbinding met elkaar.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90244" y="5395831"/>
            <a:ext cx="3703184" cy="112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ABOUT </a:t>
            </a:r>
            <a:r>
              <a:rPr lang="nl-NL" b="1"/>
              <a:t>Wagner (1813-1883)</a:t>
            </a:r>
            <a:endParaRPr/>
          </a:p>
        </p:txBody>
      </p:sp>
      <p:sp>
        <p:nvSpPr>
          <p:cNvPr id="141" name="Google Shape;141;p7"/>
          <p:cNvSpPr txBox="1">
            <a:spLocks noGrp="1"/>
          </p:cNvSpPr>
          <p:nvPr>
            <p:ph type="body" idx="2"/>
          </p:nvPr>
        </p:nvSpPr>
        <p:spPr>
          <a:xfrm>
            <a:off x="839788" y="1355507"/>
            <a:ext cx="7089775" cy="3494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 dirty="0"/>
              <a:t>Wagners wordt beschouwd als de </a:t>
            </a:r>
            <a:r>
              <a:rPr lang="nl-NL" sz="2400" b="1" dirty="0"/>
              <a:t>top</a:t>
            </a:r>
            <a:r>
              <a:rPr lang="nl-NL" sz="2400" dirty="0"/>
              <a:t> van de </a:t>
            </a:r>
            <a:r>
              <a:rPr lang="nl-NL" sz="2400" b="1" dirty="0"/>
              <a:t>klassieke muziek</a:t>
            </a:r>
            <a:r>
              <a:rPr lang="nl-NL" sz="2400" dirty="0"/>
              <a:t> wereld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nl-NL" sz="2400" dirty="0">
                <a:solidFill>
                  <a:srgbClr val="000000"/>
                </a:solidFill>
              </a:rPr>
              <a:t>Wagner componeerde in de 19</a:t>
            </a:r>
            <a:r>
              <a:rPr lang="nl-NL" sz="2400" baseline="30000" dirty="0">
                <a:solidFill>
                  <a:srgbClr val="000000"/>
                </a:solidFill>
              </a:rPr>
              <a:t>e</a:t>
            </a:r>
            <a:r>
              <a:rPr lang="nl-NL" sz="2400" dirty="0">
                <a:solidFill>
                  <a:srgbClr val="000000"/>
                </a:solidFill>
              </a:rPr>
              <a:t> eeuw als belangrijkste werken een aantal </a:t>
            </a:r>
            <a:r>
              <a:rPr lang="nl-NL" sz="2400" b="1" dirty="0">
                <a:solidFill>
                  <a:srgbClr val="000000"/>
                </a:solidFill>
              </a:rPr>
              <a:t>opera’s</a:t>
            </a:r>
            <a:r>
              <a:rPr lang="nl-NL" sz="2400" dirty="0">
                <a:solidFill>
                  <a:srgbClr val="000000"/>
                </a:solidFill>
              </a:rPr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 dirty="0"/>
              <a:t>Hier heeft hij zijn </a:t>
            </a:r>
            <a:r>
              <a:rPr lang="nl-NL" sz="2400" b="1" dirty="0" err="1"/>
              <a:t>Gesamtkunstwerk</a:t>
            </a:r>
            <a:r>
              <a:rPr lang="nl-NL" sz="2400" dirty="0"/>
              <a:t> ontwikkeld. waarbij alle kunstdisciplines even belangrijk waren en elkaar moesten versterken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NL" sz="2400" dirty="0"/>
              <a:t>  🡪 zeg maar de inspiratie bron voor de films uit 	HOLLYWOOD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42" name="Google Shape;142;p7" descr="Afbeelding met persoon, person, dragen, poseren&#10;&#10;Automatisch gegenereerde beschrijvi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8287805" y="510763"/>
            <a:ext cx="3361270" cy="4644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914400" y="1041782"/>
            <a:ext cx="105156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839788" y="4849865"/>
            <a:ext cx="85582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Hier hoor je een voorbeeld van de muziek van Wagner.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Misschien klinkt het je bekend in de oren: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NNO - Wagner Hojotoho.m4a" descr="NNO - Wagner Hojotoho.m4a">
            <a:hlinkClick r:id="" action="ppaction://media"/>
            <a:extLst>
              <a:ext uri="{FF2B5EF4-FFF2-40B4-BE49-F238E27FC236}">
                <a16:creationId xmlns:a16="http://schemas.microsoft.com/office/drawing/2014/main" id="{B787ABDE-5390-8ABB-BA6A-46CB3F8DB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94853" y="4849865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49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ABOUT </a:t>
            </a:r>
            <a:r>
              <a:rPr lang="nl-NL" b="1"/>
              <a:t>Typhoon (Glenn 1984)</a:t>
            </a: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body" idx="2"/>
          </p:nvPr>
        </p:nvSpPr>
        <p:spPr>
          <a:xfrm>
            <a:off x="839788" y="1788913"/>
            <a:ext cx="6085268" cy="2878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nl-NL" sz="2400">
                <a:solidFill>
                  <a:srgbClr val="000000"/>
                </a:solidFill>
              </a:rPr>
              <a:t>Typhoon (Glenn de Randamie) Nederlandse HipHop muzikant.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nl-NL" sz="2400">
                <a:solidFill>
                  <a:srgbClr val="000000"/>
                </a:solidFill>
              </a:rPr>
              <a:t>Opgegroeid in een Surinaams gezin, met Portugese, Chinese, Indiase en Creoolse roots</a:t>
            </a:r>
            <a:endParaRPr sz="2400">
              <a:solidFill>
                <a:srgbClr val="00000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nl-NL" sz="2400">
                <a:solidFill>
                  <a:srgbClr val="000000"/>
                </a:solidFill>
              </a:rPr>
              <a:t>Zijn muzikale reis begon in 2004, toen hij De Grote Prijs van Nederland won.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nl-NL" sz="2400">
                <a:solidFill>
                  <a:srgbClr val="000000"/>
                </a:solidFill>
              </a:rPr>
              <a:t>Met de songteksten en Spoken Words die hij schrijft kan hij uiten waar hij voor staat: verzoening, respect en het omarmen van je roots.</a:t>
            </a:r>
            <a:endParaRPr/>
          </a:p>
        </p:txBody>
      </p:sp>
      <p:pic>
        <p:nvPicPr>
          <p:cNvPr id="153" name="Google Shape;153;p8" descr="Afbeelding met persoon, microfoon&#10;&#10;Automatisch gegenereerde beschrijvin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210206" y="1563264"/>
            <a:ext cx="4732885" cy="2966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839788" y="4402133"/>
            <a:ext cx="10875962" cy="211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839788" y="5496863"/>
            <a:ext cx="10152063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Hier hoor je een voorbeeld van de muziek van Typhoon</a:t>
            </a:r>
            <a:r>
              <a:rPr lang="nl-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pic>
        <p:nvPicPr>
          <p:cNvPr id="2" name="NNO-Typhoon tekst.m4a" descr="NNO-Typhoon tekst.m4a">
            <a:hlinkClick r:id="" action="ppaction://media"/>
            <a:extLst>
              <a:ext uri="{FF2B5EF4-FFF2-40B4-BE49-F238E27FC236}">
                <a16:creationId xmlns:a16="http://schemas.microsoft.com/office/drawing/2014/main" id="{3979D688-96E1-0124-C728-C085BC6A1B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15128" y="5321296"/>
            <a:ext cx="812800" cy="812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NL"/>
              <a:t>Verschillende zangstemmen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517525" y="1914853"/>
            <a:ext cx="4462463" cy="2826306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Natuurlijk is er een groot verschil tussen de muziek van Wagner en de muziek van Typhoon.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Bijvoorbeeld de verschillende manieren van zingen.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Luister hiernaast naar de verschillen </a:t>
            </a:r>
            <a:endParaRPr/>
          </a:p>
        </p:txBody>
      </p:sp>
      <p:sp>
        <p:nvSpPr>
          <p:cNvPr id="164" name="Google Shape;164;p9"/>
          <p:cNvSpPr txBox="1"/>
          <p:nvPr/>
        </p:nvSpPr>
        <p:spPr>
          <a:xfrm>
            <a:off x="6556724" y="1914853"/>
            <a:ext cx="536702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Zangstem voor opera		Wagner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Stembereik hoog-laag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 volume 🡪 geen microfoon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 txBox="1"/>
          <p:nvPr/>
        </p:nvSpPr>
        <p:spPr>
          <a:xfrm>
            <a:off x="6556724" y="4707700"/>
            <a:ext cx="47374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Zangstem voor hiphop 		</a:t>
            </a:r>
            <a:r>
              <a:rPr lang="nl-NL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Typhoon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nl-N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 &amp; pop-zang </a:t>
            </a:r>
            <a:endParaRPr dirty="0"/>
          </a:p>
        </p:txBody>
      </p:sp>
      <p:sp>
        <p:nvSpPr>
          <p:cNvPr id="166" name="Google Shape;166;p9"/>
          <p:cNvSpPr txBox="1"/>
          <p:nvPr/>
        </p:nvSpPr>
        <p:spPr>
          <a:xfrm>
            <a:off x="6556725" y="3208766"/>
            <a:ext cx="53670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Zangstem voor symfonische rock 	Floor Jansen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nl-N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Zangstijl: opera tot grunten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NNO - Floor Jansen.m4a">
            <a:hlinkClick r:id="" action="ppaction://media"/>
            <a:extLst>
              <a:ext uri="{FF2B5EF4-FFF2-40B4-BE49-F238E27FC236}">
                <a16:creationId xmlns:a16="http://schemas.microsoft.com/office/drawing/2014/main" id="{451C09E4-710F-4F5B-8DC7-2C0963FA0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/>
        </p:blipFill>
        <p:spPr>
          <a:xfrm>
            <a:off x="5228876" y="3282222"/>
            <a:ext cx="812799" cy="724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NNO - Typhoon.m4a">
            <a:hlinkClick r:id="" action="ppaction://media"/>
            <a:extLst>
              <a:ext uri="{FF2B5EF4-FFF2-40B4-BE49-F238E27FC236}">
                <a16:creationId xmlns:a16="http://schemas.microsoft.com/office/drawing/2014/main" id="{66AF9086-A47F-4960-EA56-051103F7FE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rcRect/>
          <a:stretch/>
        </p:blipFill>
        <p:spPr>
          <a:xfrm>
            <a:off x="5228876" y="4668532"/>
            <a:ext cx="812800" cy="7246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NNO - Tannhauser.m4a">
            <a:hlinkClick r:id="" action="ppaction://media"/>
            <a:extLst>
              <a:ext uri="{FF2B5EF4-FFF2-40B4-BE49-F238E27FC236}">
                <a16:creationId xmlns:a16="http://schemas.microsoft.com/office/drawing/2014/main" id="{580D30B0-704F-AE80-41E3-F12545601D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rcRect/>
          <a:stretch/>
        </p:blipFill>
        <p:spPr>
          <a:xfrm>
            <a:off x="5228876" y="1990002"/>
            <a:ext cx="812799" cy="7246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Breedbeeld</PresentationFormat>
  <Paragraphs>100</Paragraphs>
  <Slides>12</Slides>
  <Notes>12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Noord Nederlands Orkest &amp; JongerenTop</vt:lpstr>
      <vt:lpstr>        Wat en Wanneer?                          </vt:lpstr>
      <vt:lpstr> Het Noord Nederlands Orkest!</vt:lpstr>
      <vt:lpstr>Noord Nederlands Orkest in 2.5 minuten </vt:lpstr>
      <vt:lpstr>Concert</vt:lpstr>
      <vt:lpstr>ABOUT Wagner (1813-1883)</vt:lpstr>
      <vt:lpstr>ABOUT Typhoon (Glenn 1984)</vt:lpstr>
      <vt:lpstr>Verschillende zangstemmen</vt:lpstr>
      <vt:lpstr>            </vt:lpstr>
      <vt:lpstr>Workshops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Gerdien Kuipers</dc:creator>
  <cp:lastModifiedBy>Johannes Terpstra</cp:lastModifiedBy>
  <cp:revision>1</cp:revision>
  <dcterms:created xsi:type="dcterms:W3CDTF">2022-10-10T11:35:47Z</dcterms:created>
  <dcterms:modified xsi:type="dcterms:W3CDTF">2022-11-09T14:13:28Z</dcterms:modified>
</cp:coreProperties>
</file>